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5"/>
  </p:notesMasterIdLst>
  <p:sldIdLst>
    <p:sldId id="4379" r:id="rId2"/>
    <p:sldId id="4376" r:id="rId3"/>
    <p:sldId id="4377" r:id="rId4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2" pos="7678" userDrawn="1">
          <p15:clr>
            <a:srgbClr val="A4A3A4"/>
          </p15:clr>
        </p15:guide>
        <p15:guide id="53" orient="horz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E0202"/>
    <a:srgbClr val="F1EEF4"/>
    <a:srgbClr val="5693D7"/>
    <a:srgbClr val="BDDB90"/>
    <a:srgbClr val="337EBF"/>
    <a:srgbClr val="FAE28A"/>
    <a:srgbClr val="8F5722"/>
    <a:srgbClr val="6C421D"/>
    <a:srgbClr val="FFC48E"/>
    <a:srgbClr val="FFBE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25" autoAdjust="0"/>
    <p:restoredTop sz="91768" autoAdjust="0"/>
  </p:normalViewPr>
  <p:slideViewPr>
    <p:cSldViewPr snapToGrid="0" snapToObjects="1">
      <p:cViewPr varScale="1">
        <p:scale>
          <a:sx n="51" d="100"/>
          <a:sy n="51" d="100"/>
        </p:scale>
        <p:origin x="894" y="114"/>
      </p:cViewPr>
      <p:guideLst>
        <p:guide pos="7678"/>
        <p:guide orient="horz" pos="4320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ias Riquelme" userId="255e5b76441ee780" providerId="LiveId" clId="{ECA7BC8B-AF60-4016-9C19-E3AE53BD5728}"/>
    <pc:docChg chg="delSld modSld">
      <pc:chgData name="Matias Riquelme" userId="255e5b76441ee780" providerId="LiveId" clId="{ECA7BC8B-AF60-4016-9C19-E3AE53BD5728}" dt="2022-08-08T15:22:59.074" v="17" actId="790"/>
      <pc:docMkLst>
        <pc:docMk/>
      </pc:docMkLst>
      <pc:sldChg chg="del">
        <pc:chgData name="Matias Riquelme" userId="255e5b76441ee780" providerId="LiveId" clId="{ECA7BC8B-AF60-4016-9C19-E3AE53BD5728}" dt="2022-08-08T15:22:41.671" v="1" actId="47"/>
        <pc:sldMkLst>
          <pc:docMk/>
          <pc:sldMk cId="1576777939" sldId="4378"/>
        </pc:sldMkLst>
      </pc:sldChg>
      <pc:sldChg chg="modSp mod">
        <pc:chgData name="Matias Riquelme" userId="255e5b76441ee780" providerId="LiveId" clId="{ECA7BC8B-AF60-4016-9C19-E3AE53BD5728}" dt="2022-08-08T15:22:59.074" v="17" actId="790"/>
        <pc:sldMkLst>
          <pc:docMk/>
          <pc:sldMk cId="3109909272" sldId="4379"/>
        </pc:sldMkLst>
        <pc:spChg chg="mod">
          <ac:chgData name="Matias Riquelme" userId="255e5b76441ee780" providerId="LiveId" clId="{ECA7BC8B-AF60-4016-9C19-E3AE53BD5728}" dt="2022-08-08T15:22:59.074" v="17" actId="790"/>
          <ac:spMkLst>
            <pc:docMk/>
            <pc:sldMk cId="3109909272" sldId="4379"/>
            <ac:spMk id="56" creationId="{FDA14DD6-DE15-0F4E-AC01-8EF4A1C63E2F}"/>
          </ac:spMkLst>
        </pc:spChg>
      </pc:sldChg>
      <pc:sldChg chg="del">
        <pc:chgData name="Matias Riquelme" userId="255e5b76441ee780" providerId="LiveId" clId="{ECA7BC8B-AF60-4016-9C19-E3AE53BD5728}" dt="2022-08-08T15:22:42.200" v="2" actId="47"/>
        <pc:sldMkLst>
          <pc:docMk/>
          <pc:sldMk cId="4031919701" sldId="4380"/>
        </pc:sldMkLst>
      </pc:sldChg>
      <pc:sldChg chg="del">
        <pc:chgData name="Matias Riquelme" userId="255e5b76441ee780" providerId="LiveId" clId="{ECA7BC8B-AF60-4016-9C19-E3AE53BD5728}" dt="2022-08-08T15:22:41.335" v="0" actId="47"/>
        <pc:sldMkLst>
          <pc:docMk/>
          <pc:sldMk cId="2788099876" sldId="4381"/>
        </pc:sldMkLst>
      </pc:sldChg>
      <pc:sldChg chg="del">
        <pc:chgData name="Matias Riquelme" userId="255e5b76441ee780" providerId="LiveId" clId="{ECA7BC8B-AF60-4016-9C19-E3AE53BD5728}" dt="2022-08-08T15:22:42.727" v="4" actId="47"/>
        <pc:sldMkLst>
          <pc:docMk/>
          <pc:sldMk cId="980973217" sldId="4382"/>
        </pc:sldMkLst>
      </pc:sldChg>
      <pc:sldChg chg="del">
        <pc:chgData name="Matias Riquelme" userId="255e5b76441ee780" providerId="LiveId" clId="{ECA7BC8B-AF60-4016-9C19-E3AE53BD5728}" dt="2022-08-08T15:22:42.479" v="3" actId="47"/>
        <pc:sldMkLst>
          <pc:docMk/>
          <pc:sldMk cId="31633502" sldId="4384"/>
        </pc:sldMkLst>
      </pc:sldChg>
      <pc:sldChg chg="del">
        <pc:chgData name="Matias Riquelme" userId="255e5b76441ee780" providerId="LiveId" clId="{ECA7BC8B-AF60-4016-9C19-E3AE53BD5728}" dt="2022-08-08T15:22:42.922" v="5" actId="47"/>
        <pc:sldMkLst>
          <pc:docMk/>
          <pc:sldMk cId="1066071551" sldId="4385"/>
        </pc:sldMkLst>
      </pc:sldChg>
      <pc:sldChg chg="del">
        <pc:chgData name="Matias Riquelme" userId="255e5b76441ee780" providerId="LiveId" clId="{ECA7BC8B-AF60-4016-9C19-E3AE53BD5728}" dt="2022-08-08T15:22:43.086" v="6" actId="47"/>
        <pc:sldMkLst>
          <pc:docMk/>
          <pc:sldMk cId="3585258387" sldId="4386"/>
        </pc:sldMkLst>
      </pc:sldChg>
      <pc:sldChg chg="del">
        <pc:chgData name="Matias Riquelme" userId="255e5b76441ee780" providerId="LiveId" clId="{ECA7BC8B-AF60-4016-9C19-E3AE53BD5728}" dt="2022-08-08T15:22:43.268" v="7" actId="47"/>
        <pc:sldMkLst>
          <pc:docMk/>
          <pc:sldMk cId="1962132061" sldId="4387"/>
        </pc:sldMkLst>
      </pc:sldChg>
      <pc:sldChg chg="del">
        <pc:chgData name="Matias Riquelme" userId="255e5b76441ee780" providerId="LiveId" clId="{ECA7BC8B-AF60-4016-9C19-E3AE53BD5728}" dt="2022-08-08T15:22:43.984" v="9" actId="47"/>
        <pc:sldMkLst>
          <pc:docMk/>
          <pc:sldMk cId="2982237232" sldId="4388"/>
        </pc:sldMkLst>
      </pc:sldChg>
      <pc:sldChg chg="del">
        <pc:chgData name="Matias Riquelme" userId="255e5b76441ee780" providerId="LiveId" clId="{ECA7BC8B-AF60-4016-9C19-E3AE53BD5728}" dt="2022-08-08T15:22:44.267" v="10" actId="47"/>
        <pc:sldMkLst>
          <pc:docMk/>
          <pc:sldMk cId="100492814" sldId="4389"/>
        </pc:sldMkLst>
      </pc:sldChg>
      <pc:sldChg chg="del">
        <pc:chgData name="Matias Riquelme" userId="255e5b76441ee780" providerId="LiveId" clId="{ECA7BC8B-AF60-4016-9C19-E3AE53BD5728}" dt="2022-08-08T15:22:44.521" v="11" actId="47"/>
        <pc:sldMkLst>
          <pc:docMk/>
          <pc:sldMk cId="1527473343" sldId="4390"/>
        </pc:sldMkLst>
      </pc:sldChg>
      <pc:sldChg chg="del">
        <pc:chgData name="Matias Riquelme" userId="255e5b76441ee780" providerId="LiveId" clId="{ECA7BC8B-AF60-4016-9C19-E3AE53BD5728}" dt="2022-08-08T15:22:44.908" v="12" actId="47"/>
        <pc:sldMkLst>
          <pc:docMk/>
          <pc:sldMk cId="3416766815" sldId="4391"/>
        </pc:sldMkLst>
      </pc:sldChg>
      <pc:sldChg chg="del">
        <pc:chgData name="Matias Riquelme" userId="255e5b76441ee780" providerId="LiveId" clId="{ECA7BC8B-AF60-4016-9C19-E3AE53BD5728}" dt="2022-08-08T15:22:45.333" v="13" actId="47"/>
        <pc:sldMkLst>
          <pc:docMk/>
          <pc:sldMk cId="4048331755" sldId="4392"/>
        </pc:sldMkLst>
      </pc:sldChg>
      <pc:sldChg chg="del">
        <pc:chgData name="Matias Riquelme" userId="255e5b76441ee780" providerId="LiveId" clId="{ECA7BC8B-AF60-4016-9C19-E3AE53BD5728}" dt="2022-08-08T15:22:45.807" v="14" actId="47"/>
        <pc:sldMkLst>
          <pc:docMk/>
          <pc:sldMk cId="4175314924" sldId="4393"/>
        </pc:sldMkLst>
      </pc:sldChg>
      <pc:sldChg chg="del">
        <pc:chgData name="Matias Riquelme" userId="255e5b76441ee780" providerId="LiveId" clId="{ECA7BC8B-AF60-4016-9C19-E3AE53BD5728}" dt="2022-08-08T15:22:43.445" v="8" actId="47"/>
        <pc:sldMkLst>
          <pc:docMk/>
          <pc:sldMk cId="1739683826" sldId="4394"/>
        </pc:sldMkLst>
      </pc:sldChg>
      <pc:sldChg chg="del">
        <pc:chgData name="Matias Riquelme" userId="255e5b76441ee780" providerId="LiveId" clId="{ECA7BC8B-AF60-4016-9C19-E3AE53BD5728}" dt="2022-08-08T15:22:46.257" v="15" actId="47"/>
        <pc:sldMkLst>
          <pc:docMk/>
          <pc:sldMk cId="1428973529" sldId="4395"/>
        </pc:sldMkLst>
      </pc:sldChg>
      <pc:sldChg chg="del">
        <pc:chgData name="Matias Riquelme" userId="255e5b76441ee780" providerId="LiveId" clId="{ECA7BC8B-AF60-4016-9C19-E3AE53BD5728}" dt="2022-08-08T15:22:47.256" v="16" actId="47"/>
        <pc:sldMkLst>
          <pc:docMk/>
          <pc:sldMk cId="676028403" sldId="439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ontserrat Light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8/8/2022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ontserrat Light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354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26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5097" y="12712701"/>
            <a:ext cx="822745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16715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05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5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9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5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B618E98-E94B-0246-A8A1-0FFE6F77F14E}"/>
              </a:ext>
            </a:extLst>
          </p:cNvPr>
          <p:cNvSpPr/>
          <p:nvPr/>
        </p:nvSpPr>
        <p:spPr>
          <a:xfrm>
            <a:off x="1327355" y="4336026"/>
            <a:ext cx="5141791" cy="825909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45FD547F-0F38-7045-8919-1DB322CA8D23}"/>
              </a:ext>
            </a:extLst>
          </p:cNvPr>
          <p:cNvSpPr/>
          <p:nvPr/>
        </p:nvSpPr>
        <p:spPr>
          <a:xfrm>
            <a:off x="12255000" y="4399759"/>
            <a:ext cx="5141791" cy="825909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5AF388D2-056A-6241-A370-8449900321A2}"/>
              </a:ext>
            </a:extLst>
          </p:cNvPr>
          <p:cNvSpPr/>
          <p:nvPr/>
        </p:nvSpPr>
        <p:spPr>
          <a:xfrm>
            <a:off x="6809611" y="4311036"/>
            <a:ext cx="5141791" cy="8259097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 dirty="0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40F06E8F-E3B7-2C49-AD19-108D6724C438}"/>
              </a:ext>
            </a:extLst>
          </p:cNvPr>
          <p:cNvSpPr/>
          <p:nvPr/>
        </p:nvSpPr>
        <p:spPr>
          <a:xfrm>
            <a:off x="17732691" y="4399759"/>
            <a:ext cx="5141791" cy="825909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D55EFFA0-E2F6-D54D-A1EE-EEB38BD40738}"/>
              </a:ext>
            </a:extLst>
          </p:cNvPr>
          <p:cNvSpPr/>
          <p:nvPr/>
        </p:nvSpPr>
        <p:spPr>
          <a:xfrm>
            <a:off x="2668307" y="7434955"/>
            <a:ext cx="2257653" cy="2257653"/>
          </a:xfrm>
          <a:prstGeom prst="ellipse">
            <a:avLst/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AF36DB41-0B5C-E641-98A6-F71F5F31642F}"/>
              </a:ext>
            </a:extLst>
          </p:cNvPr>
          <p:cNvSpPr/>
          <p:nvPr/>
        </p:nvSpPr>
        <p:spPr>
          <a:xfrm>
            <a:off x="13697068" y="7498688"/>
            <a:ext cx="2257653" cy="2257653"/>
          </a:xfrm>
          <a:prstGeom prst="ellipse">
            <a:avLst/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9274C7C-6140-A74C-B031-6DC8098976EC}"/>
              </a:ext>
            </a:extLst>
          </p:cNvPr>
          <p:cNvSpPr/>
          <p:nvPr/>
        </p:nvSpPr>
        <p:spPr>
          <a:xfrm>
            <a:off x="8251679" y="7409965"/>
            <a:ext cx="2257653" cy="2257653"/>
          </a:xfrm>
          <a:prstGeom prst="ellipse">
            <a:avLst/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CBAB0F0-3380-AD41-93A4-85B75E22C980}"/>
              </a:ext>
            </a:extLst>
          </p:cNvPr>
          <p:cNvSpPr/>
          <p:nvPr/>
        </p:nvSpPr>
        <p:spPr>
          <a:xfrm>
            <a:off x="19174759" y="7498688"/>
            <a:ext cx="2257653" cy="2257653"/>
          </a:xfrm>
          <a:prstGeom prst="ellipse">
            <a:avLst/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8DBDAE1-ED80-1045-B8B1-119A4FDC08FE}"/>
              </a:ext>
            </a:extLst>
          </p:cNvPr>
          <p:cNvSpPr txBox="1"/>
          <p:nvPr/>
        </p:nvSpPr>
        <p:spPr>
          <a:xfrm>
            <a:off x="3137424" y="7825117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F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871AC9C-B1D7-1F41-9E67-24862638E3F0}"/>
              </a:ext>
            </a:extLst>
          </p:cNvPr>
          <p:cNvSpPr txBox="1"/>
          <p:nvPr/>
        </p:nvSpPr>
        <p:spPr>
          <a:xfrm>
            <a:off x="14151436" y="7888850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D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CB1ED4F-F97A-5945-B1CD-A9957F5C00F3}"/>
              </a:ext>
            </a:extLst>
          </p:cNvPr>
          <p:cNvSpPr txBox="1"/>
          <p:nvPr/>
        </p:nvSpPr>
        <p:spPr>
          <a:xfrm>
            <a:off x="8706047" y="7800127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O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8B37701-4AB1-7741-96A9-BB3EFFB106F5}"/>
              </a:ext>
            </a:extLst>
          </p:cNvPr>
          <p:cNvSpPr txBox="1"/>
          <p:nvPr/>
        </p:nvSpPr>
        <p:spPr>
          <a:xfrm>
            <a:off x="19666453" y="7888850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A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AB49631-6D03-1C45-B846-4CD24C209B0D}"/>
              </a:ext>
            </a:extLst>
          </p:cNvPr>
          <p:cNvSpPr/>
          <p:nvPr/>
        </p:nvSpPr>
        <p:spPr>
          <a:xfrm>
            <a:off x="2447267" y="6395903"/>
            <a:ext cx="2981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Fortalezas</a:t>
            </a:r>
            <a:endParaRPr lang="es-CL" sz="54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DA14DD6-DE15-0F4E-AC01-8EF4A1C63E2F}"/>
              </a:ext>
            </a:extLst>
          </p:cNvPr>
          <p:cNvSpPr/>
          <p:nvPr/>
        </p:nvSpPr>
        <p:spPr>
          <a:xfrm>
            <a:off x="13313081" y="6459636"/>
            <a:ext cx="2981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Debilidades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1011FFC-EB93-7D4C-9989-3A8A264365E0}"/>
              </a:ext>
            </a:extLst>
          </p:cNvPr>
          <p:cNvSpPr/>
          <p:nvPr/>
        </p:nvSpPr>
        <p:spPr>
          <a:xfrm>
            <a:off x="7897189" y="6370913"/>
            <a:ext cx="35931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Oportunidades</a:t>
            </a:r>
            <a:endParaRPr lang="es-CL" sz="54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7E6A06C-24C1-4846-9FAF-4CE7F3D401AD}"/>
              </a:ext>
            </a:extLst>
          </p:cNvPr>
          <p:cNvSpPr/>
          <p:nvPr/>
        </p:nvSpPr>
        <p:spPr>
          <a:xfrm>
            <a:off x="18861053" y="6459636"/>
            <a:ext cx="2981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Amenazas</a:t>
            </a:r>
            <a:endParaRPr lang="es-CL" sz="54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59" name="Gráfico 59">
            <a:extLst>
              <a:ext uri="{FF2B5EF4-FFF2-40B4-BE49-F238E27FC236}">
                <a16:creationId xmlns:a16="http://schemas.microsoft.com/office/drawing/2014/main" id="{392EC60B-3AD3-B44F-B107-B94BD93A2976}"/>
              </a:ext>
            </a:extLst>
          </p:cNvPr>
          <p:cNvSpPr/>
          <p:nvPr/>
        </p:nvSpPr>
        <p:spPr>
          <a:xfrm>
            <a:off x="3137424" y="5370129"/>
            <a:ext cx="1585847" cy="792928"/>
          </a:xfrm>
          <a:custGeom>
            <a:avLst/>
            <a:gdLst>
              <a:gd name="connsiteX0" fmla="*/ 558939 w 570831"/>
              <a:gd name="connsiteY0" fmla="*/ 1 h 285417"/>
              <a:gd name="connsiteX1" fmla="*/ 440016 w 570831"/>
              <a:gd name="connsiteY1" fmla="*/ 1 h 285417"/>
              <a:gd name="connsiteX2" fmla="*/ 428123 w 570831"/>
              <a:gd name="connsiteY2" fmla="*/ 11894 h 285417"/>
              <a:gd name="connsiteX3" fmla="*/ 428123 w 570831"/>
              <a:gd name="connsiteY3" fmla="*/ 35678 h 285417"/>
              <a:gd name="connsiteX4" fmla="*/ 440016 w 570831"/>
              <a:gd name="connsiteY4" fmla="*/ 47570 h 285417"/>
              <a:gd name="connsiteX5" fmla="*/ 487153 w 570831"/>
              <a:gd name="connsiteY5" fmla="*/ 47570 h 285417"/>
              <a:gd name="connsiteX6" fmla="*/ 285104 w 570831"/>
              <a:gd name="connsiteY6" fmla="*/ 229633 h 285417"/>
              <a:gd name="connsiteX7" fmla="*/ 35996 w 570831"/>
              <a:gd name="connsiteY7" fmla="*/ 3101 h 285417"/>
              <a:gd name="connsiteX8" fmla="*/ 19173 w 570831"/>
              <a:gd name="connsiteY8" fmla="*/ 3862 h 285417"/>
              <a:gd name="connsiteX9" fmla="*/ 3115 w 570831"/>
              <a:gd name="connsiteY9" fmla="*/ 21375 h 285417"/>
              <a:gd name="connsiteX10" fmla="*/ 3879 w 570831"/>
              <a:gd name="connsiteY10" fmla="*/ 38132 h 285417"/>
              <a:gd name="connsiteX11" fmla="*/ 268973 w 570831"/>
              <a:gd name="connsiteY11" fmla="*/ 279209 h 285417"/>
              <a:gd name="connsiteX12" fmla="*/ 285033 w 570831"/>
              <a:gd name="connsiteY12" fmla="*/ 285417 h 285417"/>
              <a:gd name="connsiteX13" fmla="*/ 301011 w 570831"/>
              <a:gd name="connsiteY13" fmla="*/ 279279 h 285417"/>
              <a:gd name="connsiteX14" fmla="*/ 523262 w 570831"/>
              <a:gd name="connsiteY14" fmla="*/ 78999 h 285417"/>
              <a:gd name="connsiteX15" fmla="*/ 523262 w 570831"/>
              <a:gd name="connsiteY15" fmla="*/ 130818 h 285417"/>
              <a:gd name="connsiteX16" fmla="*/ 535154 w 570831"/>
              <a:gd name="connsiteY16" fmla="*/ 142711 h 285417"/>
              <a:gd name="connsiteX17" fmla="*/ 558939 w 570831"/>
              <a:gd name="connsiteY17" fmla="*/ 142711 h 285417"/>
              <a:gd name="connsiteX18" fmla="*/ 570831 w 570831"/>
              <a:gd name="connsiteY18" fmla="*/ 130818 h 285417"/>
              <a:gd name="connsiteX19" fmla="*/ 570831 w 570831"/>
              <a:gd name="connsiteY19" fmla="*/ 11894 h 285417"/>
              <a:gd name="connsiteX20" fmla="*/ 558939 w 570831"/>
              <a:gd name="connsiteY20" fmla="*/ 1 h 285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70831" h="285417">
                <a:moveTo>
                  <a:pt x="558939" y="1"/>
                </a:moveTo>
                <a:lnTo>
                  <a:pt x="440016" y="1"/>
                </a:lnTo>
                <a:cubicBezTo>
                  <a:pt x="433443" y="1"/>
                  <a:pt x="428123" y="5320"/>
                  <a:pt x="428123" y="11894"/>
                </a:cubicBezTo>
                <a:lnTo>
                  <a:pt x="428123" y="35678"/>
                </a:lnTo>
                <a:cubicBezTo>
                  <a:pt x="428123" y="42251"/>
                  <a:pt x="433443" y="47570"/>
                  <a:pt x="440016" y="47570"/>
                </a:cubicBezTo>
                <a:lnTo>
                  <a:pt x="487153" y="47570"/>
                </a:lnTo>
                <a:lnTo>
                  <a:pt x="285104" y="229633"/>
                </a:lnTo>
                <a:lnTo>
                  <a:pt x="35996" y="3101"/>
                </a:lnTo>
                <a:cubicBezTo>
                  <a:pt x="31138" y="-1315"/>
                  <a:pt x="23608" y="-974"/>
                  <a:pt x="19173" y="3862"/>
                </a:cubicBezTo>
                <a:lnTo>
                  <a:pt x="3115" y="21375"/>
                </a:lnTo>
                <a:cubicBezTo>
                  <a:pt x="-1320" y="26212"/>
                  <a:pt x="-979" y="33714"/>
                  <a:pt x="3879" y="38132"/>
                </a:cubicBezTo>
                <a:lnTo>
                  <a:pt x="268973" y="279209"/>
                </a:lnTo>
                <a:cubicBezTo>
                  <a:pt x="273520" y="283356"/>
                  <a:pt x="279276" y="285417"/>
                  <a:pt x="285033" y="285417"/>
                </a:cubicBezTo>
                <a:cubicBezTo>
                  <a:pt x="290754" y="285417"/>
                  <a:pt x="296476" y="283378"/>
                  <a:pt x="301011" y="279279"/>
                </a:cubicBezTo>
                <a:lnTo>
                  <a:pt x="523262" y="78999"/>
                </a:lnTo>
                <a:lnTo>
                  <a:pt x="523262" y="130818"/>
                </a:lnTo>
                <a:cubicBezTo>
                  <a:pt x="523262" y="137392"/>
                  <a:pt x="528581" y="142711"/>
                  <a:pt x="535154" y="142711"/>
                </a:cubicBezTo>
                <a:lnTo>
                  <a:pt x="558939" y="142711"/>
                </a:lnTo>
                <a:cubicBezTo>
                  <a:pt x="565512" y="142711"/>
                  <a:pt x="570831" y="137392"/>
                  <a:pt x="570831" y="130818"/>
                </a:cubicBezTo>
                <a:lnTo>
                  <a:pt x="570831" y="11894"/>
                </a:lnTo>
                <a:cubicBezTo>
                  <a:pt x="570831" y="5320"/>
                  <a:pt x="565512" y="1"/>
                  <a:pt x="558939" y="1"/>
                </a:cubicBezTo>
                <a:close/>
              </a:path>
            </a:pathLst>
          </a:custGeom>
          <a:solidFill>
            <a:schemeClr val="bg1"/>
          </a:solidFill>
          <a:ln w="1098" cap="flat">
            <a:noFill/>
            <a:prstDash val="solid"/>
            <a:miter/>
          </a:ln>
        </p:spPr>
        <p:txBody>
          <a:bodyPr rtlCol="0" anchor="ctr"/>
          <a:lstStyle/>
          <a:p>
            <a:endParaRPr lang="es-MX"/>
          </a:p>
        </p:txBody>
      </p:sp>
      <p:sp>
        <p:nvSpPr>
          <p:cNvPr id="60" name="Gráfico 59">
            <a:extLst>
              <a:ext uri="{FF2B5EF4-FFF2-40B4-BE49-F238E27FC236}">
                <a16:creationId xmlns:a16="http://schemas.microsoft.com/office/drawing/2014/main" id="{11CD33A2-C6A2-6445-AE0F-EA14D3C44662}"/>
              </a:ext>
            </a:extLst>
          </p:cNvPr>
          <p:cNvSpPr/>
          <p:nvPr/>
        </p:nvSpPr>
        <p:spPr>
          <a:xfrm rot="10800000" flipH="1">
            <a:off x="14032970" y="5433861"/>
            <a:ext cx="1585847" cy="792928"/>
          </a:xfrm>
          <a:custGeom>
            <a:avLst/>
            <a:gdLst>
              <a:gd name="connsiteX0" fmla="*/ 558939 w 570831"/>
              <a:gd name="connsiteY0" fmla="*/ 1 h 285417"/>
              <a:gd name="connsiteX1" fmla="*/ 440016 w 570831"/>
              <a:gd name="connsiteY1" fmla="*/ 1 h 285417"/>
              <a:gd name="connsiteX2" fmla="*/ 428123 w 570831"/>
              <a:gd name="connsiteY2" fmla="*/ 11894 h 285417"/>
              <a:gd name="connsiteX3" fmla="*/ 428123 w 570831"/>
              <a:gd name="connsiteY3" fmla="*/ 35678 h 285417"/>
              <a:gd name="connsiteX4" fmla="*/ 440016 w 570831"/>
              <a:gd name="connsiteY4" fmla="*/ 47570 h 285417"/>
              <a:gd name="connsiteX5" fmla="*/ 487153 w 570831"/>
              <a:gd name="connsiteY5" fmla="*/ 47570 h 285417"/>
              <a:gd name="connsiteX6" fmla="*/ 285104 w 570831"/>
              <a:gd name="connsiteY6" fmla="*/ 229633 h 285417"/>
              <a:gd name="connsiteX7" fmla="*/ 35996 w 570831"/>
              <a:gd name="connsiteY7" fmla="*/ 3101 h 285417"/>
              <a:gd name="connsiteX8" fmla="*/ 19173 w 570831"/>
              <a:gd name="connsiteY8" fmla="*/ 3862 h 285417"/>
              <a:gd name="connsiteX9" fmla="*/ 3115 w 570831"/>
              <a:gd name="connsiteY9" fmla="*/ 21375 h 285417"/>
              <a:gd name="connsiteX10" fmla="*/ 3879 w 570831"/>
              <a:gd name="connsiteY10" fmla="*/ 38132 h 285417"/>
              <a:gd name="connsiteX11" fmla="*/ 268973 w 570831"/>
              <a:gd name="connsiteY11" fmla="*/ 279209 h 285417"/>
              <a:gd name="connsiteX12" fmla="*/ 285033 w 570831"/>
              <a:gd name="connsiteY12" fmla="*/ 285417 h 285417"/>
              <a:gd name="connsiteX13" fmla="*/ 301011 w 570831"/>
              <a:gd name="connsiteY13" fmla="*/ 279279 h 285417"/>
              <a:gd name="connsiteX14" fmla="*/ 523262 w 570831"/>
              <a:gd name="connsiteY14" fmla="*/ 78999 h 285417"/>
              <a:gd name="connsiteX15" fmla="*/ 523262 w 570831"/>
              <a:gd name="connsiteY15" fmla="*/ 130818 h 285417"/>
              <a:gd name="connsiteX16" fmla="*/ 535154 w 570831"/>
              <a:gd name="connsiteY16" fmla="*/ 142711 h 285417"/>
              <a:gd name="connsiteX17" fmla="*/ 558939 w 570831"/>
              <a:gd name="connsiteY17" fmla="*/ 142711 h 285417"/>
              <a:gd name="connsiteX18" fmla="*/ 570831 w 570831"/>
              <a:gd name="connsiteY18" fmla="*/ 130818 h 285417"/>
              <a:gd name="connsiteX19" fmla="*/ 570831 w 570831"/>
              <a:gd name="connsiteY19" fmla="*/ 11894 h 285417"/>
              <a:gd name="connsiteX20" fmla="*/ 558939 w 570831"/>
              <a:gd name="connsiteY20" fmla="*/ 1 h 285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70831" h="285417">
                <a:moveTo>
                  <a:pt x="558939" y="1"/>
                </a:moveTo>
                <a:lnTo>
                  <a:pt x="440016" y="1"/>
                </a:lnTo>
                <a:cubicBezTo>
                  <a:pt x="433443" y="1"/>
                  <a:pt x="428123" y="5320"/>
                  <a:pt x="428123" y="11894"/>
                </a:cubicBezTo>
                <a:lnTo>
                  <a:pt x="428123" y="35678"/>
                </a:lnTo>
                <a:cubicBezTo>
                  <a:pt x="428123" y="42251"/>
                  <a:pt x="433443" y="47570"/>
                  <a:pt x="440016" y="47570"/>
                </a:cubicBezTo>
                <a:lnTo>
                  <a:pt x="487153" y="47570"/>
                </a:lnTo>
                <a:lnTo>
                  <a:pt x="285104" y="229633"/>
                </a:lnTo>
                <a:lnTo>
                  <a:pt x="35996" y="3101"/>
                </a:lnTo>
                <a:cubicBezTo>
                  <a:pt x="31138" y="-1315"/>
                  <a:pt x="23608" y="-974"/>
                  <a:pt x="19173" y="3862"/>
                </a:cubicBezTo>
                <a:lnTo>
                  <a:pt x="3115" y="21375"/>
                </a:lnTo>
                <a:cubicBezTo>
                  <a:pt x="-1320" y="26212"/>
                  <a:pt x="-979" y="33714"/>
                  <a:pt x="3879" y="38132"/>
                </a:cubicBezTo>
                <a:lnTo>
                  <a:pt x="268973" y="279209"/>
                </a:lnTo>
                <a:cubicBezTo>
                  <a:pt x="273520" y="283356"/>
                  <a:pt x="279276" y="285417"/>
                  <a:pt x="285033" y="285417"/>
                </a:cubicBezTo>
                <a:cubicBezTo>
                  <a:pt x="290754" y="285417"/>
                  <a:pt x="296476" y="283378"/>
                  <a:pt x="301011" y="279279"/>
                </a:cubicBezTo>
                <a:lnTo>
                  <a:pt x="523262" y="78999"/>
                </a:lnTo>
                <a:lnTo>
                  <a:pt x="523262" y="130818"/>
                </a:lnTo>
                <a:cubicBezTo>
                  <a:pt x="523262" y="137392"/>
                  <a:pt x="528581" y="142711"/>
                  <a:pt x="535154" y="142711"/>
                </a:cubicBezTo>
                <a:lnTo>
                  <a:pt x="558939" y="142711"/>
                </a:lnTo>
                <a:cubicBezTo>
                  <a:pt x="565512" y="142711"/>
                  <a:pt x="570831" y="137392"/>
                  <a:pt x="570831" y="130818"/>
                </a:cubicBezTo>
                <a:lnTo>
                  <a:pt x="570831" y="11894"/>
                </a:lnTo>
                <a:cubicBezTo>
                  <a:pt x="570831" y="5320"/>
                  <a:pt x="565512" y="1"/>
                  <a:pt x="558939" y="1"/>
                </a:cubicBezTo>
                <a:close/>
              </a:path>
            </a:pathLst>
          </a:custGeom>
          <a:solidFill>
            <a:schemeClr val="bg1"/>
          </a:solidFill>
          <a:ln w="1098" cap="flat">
            <a:noFill/>
            <a:prstDash val="solid"/>
            <a:miter/>
          </a:ln>
        </p:spPr>
        <p:txBody>
          <a:bodyPr rtlCol="0" anchor="ctr"/>
          <a:lstStyle/>
          <a:p>
            <a:endParaRPr lang="es-MX"/>
          </a:p>
        </p:txBody>
      </p:sp>
      <p:grpSp>
        <p:nvGrpSpPr>
          <p:cNvPr id="61" name="Gráfico 57">
            <a:extLst>
              <a:ext uri="{FF2B5EF4-FFF2-40B4-BE49-F238E27FC236}">
                <a16:creationId xmlns:a16="http://schemas.microsoft.com/office/drawing/2014/main" id="{323D24D7-95E8-A248-91D1-0B850DD9FFBD}"/>
              </a:ext>
            </a:extLst>
          </p:cNvPr>
          <p:cNvGrpSpPr/>
          <p:nvPr/>
        </p:nvGrpSpPr>
        <p:grpSpPr>
          <a:xfrm>
            <a:off x="8794365" y="5082195"/>
            <a:ext cx="1172280" cy="1172280"/>
            <a:chOff x="7351071" y="1568792"/>
            <a:chExt cx="570831" cy="570831"/>
          </a:xfrm>
          <a:solidFill>
            <a:schemeClr val="bg1"/>
          </a:solidFill>
        </p:grpSpPr>
        <p:sp>
          <p:nvSpPr>
            <p:cNvPr id="62" name="Forma libre 114">
              <a:extLst>
                <a:ext uri="{FF2B5EF4-FFF2-40B4-BE49-F238E27FC236}">
                  <a16:creationId xmlns:a16="http://schemas.microsoft.com/office/drawing/2014/main" id="{472FEE13-C6A0-5F4A-AB31-A6F79D06B5A3}"/>
                </a:ext>
              </a:extLst>
            </p:cNvPr>
            <p:cNvSpPr/>
            <p:nvPr/>
          </p:nvSpPr>
          <p:spPr>
            <a:xfrm>
              <a:off x="7386741" y="1889884"/>
              <a:ext cx="499480" cy="249738"/>
            </a:xfrm>
            <a:custGeom>
              <a:avLst/>
              <a:gdLst>
                <a:gd name="connsiteX0" fmla="*/ 498489 w 499480"/>
                <a:gd name="connsiteY0" fmla="*/ 205726 h 249738"/>
                <a:gd name="connsiteX1" fmla="*/ 455617 w 499480"/>
                <a:gd name="connsiteY1" fmla="*/ 27342 h 249738"/>
                <a:gd name="connsiteX2" fmla="*/ 420933 w 499480"/>
                <a:gd name="connsiteY2" fmla="*/ 9 h 249738"/>
                <a:gd name="connsiteX3" fmla="*/ 321097 w 499480"/>
                <a:gd name="connsiteY3" fmla="*/ 9 h 249738"/>
                <a:gd name="connsiteX4" fmla="*/ 321097 w 499480"/>
                <a:gd name="connsiteY4" fmla="*/ 71363 h 249738"/>
                <a:gd name="connsiteX5" fmla="*/ 392817 w 499480"/>
                <a:gd name="connsiteY5" fmla="*/ 71363 h 249738"/>
                <a:gd name="connsiteX6" fmla="*/ 418529 w 499480"/>
                <a:gd name="connsiteY6" fmla="*/ 178394 h 249738"/>
                <a:gd name="connsiteX7" fmla="*/ 80922 w 499480"/>
                <a:gd name="connsiteY7" fmla="*/ 178394 h 249738"/>
                <a:gd name="connsiteX8" fmla="*/ 106582 w 499480"/>
                <a:gd name="connsiteY8" fmla="*/ 71380 h 249738"/>
                <a:gd name="connsiteX9" fmla="*/ 178337 w 499480"/>
                <a:gd name="connsiteY9" fmla="*/ 71398 h 249738"/>
                <a:gd name="connsiteX10" fmla="*/ 178372 w 499480"/>
                <a:gd name="connsiteY10" fmla="*/ 44 h 249738"/>
                <a:gd name="connsiteX11" fmla="*/ 78466 w 499480"/>
                <a:gd name="connsiteY11" fmla="*/ 9 h 249738"/>
                <a:gd name="connsiteX12" fmla="*/ 78449 w 499480"/>
                <a:gd name="connsiteY12" fmla="*/ 9 h 249738"/>
                <a:gd name="connsiteX13" fmla="*/ 43747 w 499480"/>
                <a:gd name="connsiteY13" fmla="*/ 27376 h 249738"/>
                <a:gd name="connsiteX14" fmla="*/ 980 w 499480"/>
                <a:gd name="connsiteY14" fmla="*/ 205761 h 249738"/>
                <a:gd name="connsiteX15" fmla="*/ 7670 w 499480"/>
                <a:gd name="connsiteY15" fmla="*/ 236160 h 249738"/>
                <a:gd name="connsiteX16" fmla="*/ 35682 w 499480"/>
                <a:gd name="connsiteY16" fmla="*/ 249748 h 249738"/>
                <a:gd name="connsiteX17" fmla="*/ 463805 w 499480"/>
                <a:gd name="connsiteY17" fmla="*/ 249748 h 249738"/>
                <a:gd name="connsiteX18" fmla="*/ 491817 w 499480"/>
                <a:gd name="connsiteY18" fmla="*/ 236160 h 249738"/>
                <a:gd name="connsiteX19" fmla="*/ 498489 w 499480"/>
                <a:gd name="connsiteY19" fmla="*/ 205726 h 249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99480" h="249738">
                  <a:moveTo>
                    <a:pt x="498489" y="205726"/>
                  </a:moveTo>
                  <a:lnTo>
                    <a:pt x="455617" y="27342"/>
                  </a:lnTo>
                  <a:cubicBezTo>
                    <a:pt x="451767" y="11315"/>
                    <a:pt x="437430" y="9"/>
                    <a:pt x="420933" y="9"/>
                  </a:cubicBezTo>
                  <a:lnTo>
                    <a:pt x="321097" y="9"/>
                  </a:lnTo>
                  <a:lnTo>
                    <a:pt x="321097" y="71363"/>
                  </a:lnTo>
                  <a:lnTo>
                    <a:pt x="392817" y="71363"/>
                  </a:lnTo>
                  <a:lnTo>
                    <a:pt x="418529" y="178394"/>
                  </a:lnTo>
                  <a:lnTo>
                    <a:pt x="80922" y="178394"/>
                  </a:lnTo>
                  <a:lnTo>
                    <a:pt x="106582" y="71380"/>
                  </a:lnTo>
                  <a:lnTo>
                    <a:pt x="178337" y="71398"/>
                  </a:lnTo>
                  <a:lnTo>
                    <a:pt x="178372" y="44"/>
                  </a:lnTo>
                  <a:lnTo>
                    <a:pt x="78466" y="9"/>
                  </a:lnTo>
                  <a:lnTo>
                    <a:pt x="78449" y="9"/>
                  </a:lnTo>
                  <a:cubicBezTo>
                    <a:pt x="61952" y="9"/>
                    <a:pt x="47597" y="11315"/>
                    <a:pt x="43747" y="27376"/>
                  </a:cubicBezTo>
                  <a:lnTo>
                    <a:pt x="980" y="205761"/>
                  </a:lnTo>
                  <a:cubicBezTo>
                    <a:pt x="-1563" y="216370"/>
                    <a:pt x="911" y="227589"/>
                    <a:pt x="7670" y="236160"/>
                  </a:cubicBezTo>
                  <a:cubicBezTo>
                    <a:pt x="14429" y="244748"/>
                    <a:pt x="24759" y="249748"/>
                    <a:pt x="35682" y="249748"/>
                  </a:cubicBezTo>
                  <a:lnTo>
                    <a:pt x="463805" y="249748"/>
                  </a:lnTo>
                  <a:cubicBezTo>
                    <a:pt x="474727" y="249748"/>
                    <a:pt x="485058" y="244731"/>
                    <a:pt x="491817" y="236160"/>
                  </a:cubicBezTo>
                  <a:cubicBezTo>
                    <a:pt x="498593" y="227571"/>
                    <a:pt x="501050" y="216353"/>
                    <a:pt x="498489" y="205726"/>
                  </a:cubicBezTo>
                  <a:close/>
                </a:path>
              </a:pathLst>
            </a:custGeom>
            <a:grpFill/>
            <a:ln w="351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/>
            </a:p>
          </p:txBody>
        </p:sp>
        <p:sp>
          <p:nvSpPr>
            <p:cNvPr id="63" name="Forma libre 115">
              <a:extLst>
                <a:ext uri="{FF2B5EF4-FFF2-40B4-BE49-F238E27FC236}">
                  <a16:creationId xmlns:a16="http://schemas.microsoft.com/office/drawing/2014/main" id="{45121BEF-A539-A04F-8C95-2E805764358B}"/>
                </a:ext>
              </a:extLst>
            </p:cNvPr>
            <p:cNvSpPr/>
            <p:nvPr/>
          </p:nvSpPr>
          <p:spPr>
            <a:xfrm>
              <a:off x="7600809" y="1568791"/>
              <a:ext cx="249738" cy="463800"/>
            </a:xfrm>
            <a:custGeom>
              <a:avLst/>
              <a:gdLst>
                <a:gd name="connsiteX0" fmla="*/ 71361 w 249738"/>
                <a:gd name="connsiteY0" fmla="*/ 289986 h 463800"/>
                <a:gd name="connsiteX1" fmla="*/ 249746 w 249738"/>
                <a:gd name="connsiteY1" fmla="*/ 157302 h 463800"/>
                <a:gd name="connsiteX2" fmla="*/ 71361 w 249738"/>
                <a:gd name="connsiteY2" fmla="*/ 46735 h 463800"/>
                <a:gd name="connsiteX3" fmla="*/ 71361 w 249738"/>
                <a:gd name="connsiteY3" fmla="*/ 35677 h 463800"/>
                <a:gd name="connsiteX4" fmla="*/ 35684 w 249738"/>
                <a:gd name="connsiteY4" fmla="*/ 0 h 463800"/>
                <a:gd name="connsiteX5" fmla="*/ 7 w 249738"/>
                <a:gd name="connsiteY5" fmla="*/ 35677 h 463800"/>
                <a:gd name="connsiteX6" fmla="*/ 7 w 249738"/>
                <a:gd name="connsiteY6" fmla="*/ 214062 h 463800"/>
                <a:gd name="connsiteX7" fmla="*/ 7 w 249738"/>
                <a:gd name="connsiteY7" fmla="*/ 463800 h 463800"/>
                <a:gd name="connsiteX8" fmla="*/ 71361 w 249738"/>
                <a:gd name="connsiteY8" fmla="*/ 463800 h 463800"/>
                <a:gd name="connsiteX9" fmla="*/ 71361 w 249738"/>
                <a:gd name="connsiteY9" fmla="*/ 289986 h 46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9738" h="463800">
                  <a:moveTo>
                    <a:pt x="71361" y="289986"/>
                  </a:moveTo>
                  <a:lnTo>
                    <a:pt x="249746" y="157302"/>
                  </a:lnTo>
                  <a:lnTo>
                    <a:pt x="71361" y="46735"/>
                  </a:lnTo>
                  <a:lnTo>
                    <a:pt x="71361" y="35677"/>
                  </a:lnTo>
                  <a:cubicBezTo>
                    <a:pt x="71361" y="15974"/>
                    <a:pt x="55386" y="0"/>
                    <a:pt x="35684" y="0"/>
                  </a:cubicBezTo>
                  <a:cubicBezTo>
                    <a:pt x="15981" y="0"/>
                    <a:pt x="7" y="15974"/>
                    <a:pt x="7" y="35677"/>
                  </a:cubicBezTo>
                  <a:lnTo>
                    <a:pt x="7" y="214062"/>
                  </a:lnTo>
                  <a:lnTo>
                    <a:pt x="7" y="463800"/>
                  </a:lnTo>
                  <a:lnTo>
                    <a:pt x="71361" y="463800"/>
                  </a:lnTo>
                  <a:lnTo>
                    <a:pt x="71361" y="289986"/>
                  </a:lnTo>
                  <a:close/>
                </a:path>
              </a:pathLst>
            </a:custGeom>
            <a:grpFill/>
            <a:ln w="351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/>
            </a:p>
          </p:txBody>
        </p:sp>
      </p:grpSp>
      <p:sp>
        <p:nvSpPr>
          <p:cNvPr id="64" name="Gráfico 53">
            <a:extLst>
              <a:ext uri="{FF2B5EF4-FFF2-40B4-BE49-F238E27FC236}">
                <a16:creationId xmlns:a16="http://schemas.microsoft.com/office/drawing/2014/main" id="{70A930C7-5663-314D-8E69-189201EEA21E}"/>
              </a:ext>
            </a:extLst>
          </p:cNvPr>
          <p:cNvSpPr/>
          <p:nvPr/>
        </p:nvSpPr>
        <p:spPr>
          <a:xfrm>
            <a:off x="19841913" y="5107634"/>
            <a:ext cx="1137971" cy="1137971"/>
          </a:xfrm>
          <a:custGeom>
            <a:avLst/>
            <a:gdLst>
              <a:gd name="connsiteX0" fmla="*/ 285170 w 570339"/>
              <a:gd name="connsiteY0" fmla="*/ 0 h 570339"/>
              <a:gd name="connsiteX1" fmla="*/ 0 w 570339"/>
              <a:gd name="connsiteY1" fmla="*/ 570340 h 570339"/>
              <a:gd name="connsiteX2" fmla="*/ 570340 w 570339"/>
              <a:gd name="connsiteY2" fmla="*/ 570340 h 570339"/>
              <a:gd name="connsiteX3" fmla="*/ 320816 w 570339"/>
              <a:gd name="connsiteY3" fmla="*/ 499047 h 570339"/>
              <a:gd name="connsiteX4" fmla="*/ 249524 w 570339"/>
              <a:gd name="connsiteY4" fmla="*/ 499047 h 570339"/>
              <a:gd name="connsiteX5" fmla="*/ 249524 w 570339"/>
              <a:gd name="connsiteY5" fmla="*/ 427755 h 570339"/>
              <a:gd name="connsiteX6" fmla="*/ 320816 w 570339"/>
              <a:gd name="connsiteY6" fmla="*/ 427755 h 570339"/>
              <a:gd name="connsiteX7" fmla="*/ 249524 w 570339"/>
              <a:gd name="connsiteY7" fmla="*/ 392109 h 570339"/>
              <a:gd name="connsiteX8" fmla="*/ 249524 w 570339"/>
              <a:gd name="connsiteY8" fmla="*/ 213877 h 570339"/>
              <a:gd name="connsiteX9" fmla="*/ 320816 w 570339"/>
              <a:gd name="connsiteY9" fmla="*/ 213877 h 570339"/>
              <a:gd name="connsiteX10" fmla="*/ 320816 w 570339"/>
              <a:gd name="connsiteY10" fmla="*/ 392108 h 570339"/>
              <a:gd name="connsiteX11" fmla="*/ 249524 w 570339"/>
              <a:gd name="connsiteY11" fmla="*/ 392108 h 570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0339" h="570339">
                <a:moveTo>
                  <a:pt x="285170" y="0"/>
                </a:moveTo>
                <a:lnTo>
                  <a:pt x="0" y="570340"/>
                </a:lnTo>
                <a:lnTo>
                  <a:pt x="570340" y="570340"/>
                </a:lnTo>
                <a:close/>
                <a:moveTo>
                  <a:pt x="320816" y="499047"/>
                </a:moveTo>
                <a:lnTo>
                  <a:pt x="249524" y="499047"/>
                </a:lnTo>
                <a:lnTo>
                  <a:pt x="249524" y="427755"/>
                </a:lnTo>
                <a:lnTo>
                  <a:pt x="320816" y="427755"/>
                </a:lnTo>
                <a:close/>
                <a:moveTo>
                  <a:pt x="249524" y="392109"/>
                </a:moveTo>
                <a:lnTo>
                  <a:pt x="249524" y="213877"/>
                </a:lnTo>
                <a:lnTo>
                  <a:pt x="320816" y="213877"/>
                </a:lnTo>
                <a:lnTo>
                  <a:pt x="320816" y="392108"/>
                </a:lnTo>
                <a:lnTo>
                  <a:pt x="249524" y="392108"/>
                </a:lnTo>
                <a:close/>
              </a:path>
            </a:pathLst>
          </a:custGeom>
          <a:solidFill>
            <a:schemeClr val="bg1"/>
          </a:solidFill>
          <a:ln w="1089" cap="flat">
            <a:noFill/>
            <a:prstDash val="solid"/>
            <a:miter/>
          </a:ln>
        </p:spPr>
        <p:txBody>
          <a:bodyPr rtlCol="0" anchor="ctr"/>
          <a:lstStyle/>
          <a:p>
            <a:endParaRPr lang="es-MX"/>
          </a:p>
        </p:txBody>
      </p:sp>
      <p:sp>
        <p:nvSpPr>
          <p:cNvPr id="31" name="CuadroTexto 350">
            <a:extLst>
              <a:ext uri="{FF2B5EF4-FFF2-40B4-BE49-F238E27FC236}">
                <a16:creationId xmlns:a16="http://schemas.microsoft.com/office/drawing/2014/main" id="{C752E1A1-BAFB-B404-3511-FBEFB1DD9F7F}"/>
              </a:ext>
            </a:extLst>
          </p:cNvPr>
          <p:cNvSpPr txBox="1"/>
          <p:nvPr/>
        </p:nvSpPr>
        <p:spPr>
          <a:xfrm>
            <a:off x="7943111" y="1038687"/>
            <a:ext cx="84914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8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Infografía</a:t>
            </a:r>
            <a:r>
              <a:rPr lang="en-US" sz="8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 FODA</a:t>
            </a:r>
          </a:p>
        </p:txBody>
      </p:sp>
      <p:sp>
        <p:nvSpPr>
          <p:cNvPr id="32" name="TextBox 92">
            <a:extLst>
              <a:ext uri="{FF2B5EF4-FFF2-40B4-BE49-F238E27FC236}">
                <a16:creationId xmlns:a16="http://schemas.microsoft.com/office/drawing/2014/main" id="{4DF63ACC-BCA8-AA7A-6DE4-4081EC8C0F9C}"/>
              </a:ext>
            </a:extLst>
          </p:cNvPr>
          <p:cNvSpPr txBox="1"/>
          <p:nvPr/>
        </p:nvSpPr>
        <p:spPr>
          <a:xfrm>
            <a:off x="2456325" y="10171444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fortalezas de tu negocio</a:t>
            </a:r>
          </a:p>
        </p:txBody>
      </p:sp>
      <p:sp>
        <p:nvSpPr>
          <p:cNvPr id="34" name="TextBox 95">
            <a:extLst>
              <a:ext uri="{FF2B5EF4-FFF2-40B4-BE49-F238E27FC236}">
                <a16:creationId xmlns:a16="http://schemas.microsoft.com/office/drawing/2014/main" id="{B0DDE3B5-58E2-6EEC-E059-4049F139263B}"/>
              </a:ext>
            </a:extLst>
          </p:cNvPr>
          <p:cNvSpPr txBox="1"/>
          <p:nvPr/>
        </p:nvSpPr>
        <p:spPr>
          <a:xfrm>
            <a:off x="7952594" y="10224591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oportunidades de tu negocio</a:t>
            </a:r>
          </a:p>
        </p:txBody>
      </p:sp>
      <p:sp>
        <p:nvSpPr>
          <p:cNvPr id="35" name="TextBox 98">
            <a:extLst>
              <a:ext uri="{FF2B5EF4-FFF2-40B4-BE49-F238E27FC236}">
                <a16:creationId xmlns:a16="http://schemas.microsoft.com/office/drawing/2014/main" id="{E964DBD6-9FF5-A75F-D0D8-6C978A65BCE4}"/>
              </a:ext>
            </a:extLst>
          </p:cNvPr>
          <p:cNvSpPr txBox="1"/>
          <p:nvPr/>
        </p:nvSpPr>
        <p:spPr>
          <a:xfrm>
            <a:off x="13419901" y="10162282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debilidades de tu negocio</a:t>
            </a:r>
          </a:p>
        </p:txBody>
      </p:sp>
      <p:sp>
        <p:nvSpPr>
          <p:cNvPr id="36" name="TextBox 101">
            <a:extLst>
              <a:ext uri="{FF2B5EF4-FFF2-40B4-BE49-F238E27FC236}">
                <a16:creationId xmlns:a16="http://schemas.microsoft.com/office/drawing/2014/main" id="{A77E5107-7C2F-5C4C-6CCA-DCD4F2225151}"/>
              </a:ext>
            </a:extLst>
          </p:cNvPr>
          <p:cNvSpPr txBox="1"/>
          <p:nvPr/>
        </p:nvSpPr>
        <p:spPr>
          <a:xfrm>
            <a:off x="18914462" y="10143998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amenazas de tu negocio</a:t>
            </a:r>
          </a:p>
        </p:txBody>
      </p:sp>
    </p:spTree>
    <p:extLst>
      <p:ext uri="{BB962C8B-B14F-4D97-AF65-F5344CB8AC3E}">
        <p14:creationId xmlns:p14="http://schemas.microsoft.com/office/powerpoint/2010/main" val="3109909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rc 47">
            <a:extLst>
              <a:ext uri="{FF2B5EF4-FFF2-40B4-BE49-F238E27FC236}">
                <a16:creationId xmlns:a16="http://schemas.microsoft.com/office/drawing/2014/main" id="{5C595C22-2F98-DD42-8DA9-5E81965FB024}"/>
              </a:ext>
            </a:extLst>
          </p:cNvPr>
          <p:cNvSpPr/>
          <p:nvPr/>
        </p:nvSpPr>
        <p:spPr>
          <a:xfrm rot="20016056">
            <a:off x="13766282" y="5918929"/>
            <a:ext cx="8050349" cy="8050349"/>
          </a:xfrm>
          <a:prstGeom prst="arc">
            <a:avLst>
              <a:gd name="adj1" fmla="val 15253986"/>
              <a:gd name="adj2" fmla="val 20727676"/>
            </a:avLst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49" name="Arc 48">
            <a:extLst>
              <a:ext uri="{FF2B5EF4-FFF2-40B4-BE49-F238E27FC236}">
                <a16:creationId xmlns:a16="http://schemas.microsoft.com/office/drawing/2014/main" id="{22DADFE7-C515-8F4F-9B9E-4C8774688ED5}"/>
              </a:ext>
            </a:extLst>
          </p:cNvPr>
          <p:cNvSpPr/>
          <p:nvPr/>
        </p:nvSpPr>
        <p:spPr>
          <a:xfrm rot="8100000">
            <a:off x="8103057" y="-25968"/>
            <a:ext cx="8050349" cy="8050349"/>
          </a:xfrm>
          <a:prstGeom prst="arc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8B922989-001B-9F4B-9320-B39C5179865A}"/>
              </a:ext>
            </a:extLst>
          </p:cNvPr>
          <p:cNvSpPr/>
          <p:nvPr/>
        </p:nvSpPr>
        <p:spPr>
          <a:xfrm rot="18325967">
            <a:off x="2798090" y="5930204"/>
            <a:ext cx="8050349" cy="8050349"/>
          </a:xfrm>
          <a:prstGeom prst="arc">
            <a:avLst>
              <a:gd name="adj1" fmla="val 17014712"/>
              <a:gd name="adj2" fmla="val 0"/>
            </a:avLst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D197AC8-8569-304A-B02F-8CC11F5942DB}"/>
              </a:ext>
            </a:extLst>
          </p:cNvPr>
          <p:cNvSpPr/>
          <p:nvPr/>
        </p:nvSpPr>
        <p:spPr>
          <a:xfrm>
            <a:off x="18360597" y="5367487"/>
            <a:ext cx="2981025" cy="298102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F92D879-1A0D-1E4E-868A-1604C3CEDDAD}"/>
              </a:ext>
            </a:extLst>
          </p:cNvPr>
          <p:cNvSpPr/>
          <p:nvPr/>
        </p:nvSpPr>
        <p:spPr>
          <a:xfrm>
            <a:off x="13827567" y="6767229"/>
            <a:ext cx="1744670" cy="174467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1A70DAF-012D-1B46-9F47-655B58A0EFC6}"/>
              </a:ext>
            </a:extLst>
          </p:cNvPr>
          <p:cNvSpPr/>
          <p:nvPr/>
        </p:nvSpPr>
        <p:spPr>
          <a:xfrm>
            <a:off x="8013341" y="5367487"/>
            <a:ext cx="2981025" cy="29810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30913B0-957B-0743-869C-C66FF6C0FB41}"/>
              </a:ext>
            </a:extLst>
          </p:cNvPr>
          <p:cNvSpPr/>
          <p:nvPr/>
        </p:nvSpPr>
        <p:spPr>
          <a:xfrm>
            <a:off x="3561824" y="6767229"/>
            <a:ext cx="1744670" cy="1744670"/>
          </a:xfrm>
          <a:prstGeom prst="ellipse">
            <a:avLst/>
          </a:prstGeom>
          <a:solidFill>
            <a:schemeClr val="accent1"/>
          </a:solidFill>
          <a:ln w="1016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944E00-9E41-C946-9C4C-E81D87E685C5}"/>
              </a:ext>
            </a:extLst>
          </p:cNvPr>
          <p:cNvSpPr txBox="1"/>
          <p:nvPr/>
        </p:nvSpPr>
        <p:spPr>
          <a:xfrm>
            <a:off x="3780452" y="6870449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F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2F5810B-3A2A-A241-9271-AA0995002D74}"/>
              </a:ext>
            </a:extLst>
          </p:cNvPr>
          <p:cNvSpPr txBox="1"/>
          <p:nvPr/>
        </p:nvSpPr>
        <p:spPr>
          <a:xfrm>
            <a:off x="8799941" y="6162236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O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B4EAE8-9327-1241-A019-71375589B19F}"/>
              </a:ext>
            </a:extLst>
          </p:cNvPr>
          <p:cNvSpPr txBox="1"/>
          <p:nvPr/>
        </p:nvSpPr>
        <p:spPr>
          <a:xfrm>
            <a:off x="14032087" y="6921794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E14F3DC-5EE6-7944-A56F-C2E306DA34D6}"/>
              </a:ext>
            </a:extLst>
          </p:cNvPr>
          <p:cNvSpPr txBox="1"/>
          <p:nvPr/>
        </p:nvSpPr>
        <p:spPr>
          <a:xfrm>
            <a:off x="19219691" y="6131785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A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92BA01C-1547-A942-ACCA-B14ECE545100}"/>
              </a:ext>
            </a:extLst>
          </p:cNvPr>
          <p:cNvCxnSpPr/>
          <p:nvPr/>
        </p:nvCxnSpPr>
        <p:spPr>
          <a:xfrm>
            <a:off x="3780452" y="11253019"/>
            <a:ext cx="1056427" cy="0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5AA246B-3068-EE47-9C37-4FA6EC839B79}"/>
              </a:ext>
            </a:extLst>
          </p:cNvPr>
          <p:cNvCxnSpPr/>
          <p:nvPr/>
        </p:nvCxnSpPr>
        <p:spPr>
          <a:xfrm>
            <a:off x="9006420" y="11253019"/>
            <a:ext cx="1056427" cy="0"/>
          </a:xfrm>
          <a:prstGeom prst="line">
            <a:avLst/>
          </a:prstGeom>
          <a:ln w="1016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2CF6F45-6357-2D4E-A89F-684F08767C9C}"/>
              </a:ext>
            </a:extLst>
          </p:cNvPr>
          <p:cNvCxnSpPr/>
          <p:nvPr/>
        </p:nvCxnSpPr>
        <p:spPr>
          <a:xfrm>
            <a:off x="14150075" y="11253019"/>
            <a:ext cx="1056427" cy="0"/>
          </a:xfrm>
          <a:prstGeom prst="line">
            <a:avLst/>
          </a:prstGeom>
          <a:ln w="1016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A9511B7-D053-F348-B387-7D1B88318449}"/>
              </a:ext>
            </a:extLst>
          </p:cNvPr>
          <p:cNvCxnSpPr/>
          <p:nvPr/>
        </p:nvCxnSpPr>
        <p:spPr>
          <a:xfrm>
            <a:off x="19341507" y="11253019"/>
            <a:ext cx="1056427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uadroTexto 350">
            <a:extLst>
              <a:ext uri="{FF2B5EF4-FFF2-40B4-BE49-F238E27FC236}">
                <a16:creationId xmlns:a16="http://schemas.microsoft.com/office/drawing/2014/main" id="{C6E319AF-B2E1-6C19-1A9E-571DEA616841}"/>
              </a:ext>
            </a:extLst>
          </p:cNvPr>
          <p:cNvSpPr txBox="1"/>
          <p:nvPr/>
        </p:nvSpPr>
        <p:spPr>
          <a:xfrm>
            <a:off x="7943111" y="1038687"/>
            <a:ext cx="84914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8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Infografía</a:t>
            </a:r>
            <a:r>
              <a:rPr lang="en-US" sz="8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 FODA</a:t>
            </a:r>
          </a:p>
        </p:txBody>
      </p:sp>
      <p:sp>
        <p:nvSpPr>
          <p:cNvPr id="37" name="TextBox 92">
            <a:extLst>
              <a:ext uri="{FF2B5EF4-FFF2-40B4-BE49-F238E27FC236}">
                <a16:creationId xmlns:a16="http://schemas.microsoft.com/office/drawing/2014/main" id="{3757C438-8E57-53C7-E0AE-7BE5DB60A953}"/>
              </a:ext>
            </a:extLst>
          </p:cNvPr>
          <p:cNvSpPr txBox="1"/>
          <p:nvPr/>
        </p:nvSpPr>
        <p:spPr>
          <a:xfrm>
            <a:off x="2871804" y="9479572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fortalezas de tu negocio</a:t>
            </a:r>
          </a:p>
        </p:txBody>
      </p:sp>
      <p:sp>
        <p:nvSpPr>
          <p:cNvPr id="38" name="Rectangle 93">
            <a:extLst>
              <a:ext uri="{FF2B5EF4-FFF2-40B4-BE49-F238E27FC236}">
                <a16:creationId xmlns:a16="http://schemas.microsoft.com/office/drawing/2014/main" id="{C2221C41-D342-8D04-19FD-5527D44CD83A}"/>
              </a:ext>
            </a:extLst>
          </p:cNvPr>
          <p:cNvSpPr/>
          <p:nvPr/>
        </p:nvSpPr>
        <p:spPr>
          <a:xfrm>
            <a:off x="2871804" y="8830504"/>
            <a:ext cx="2981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Fortalezas</a:t>
            </a:r>
            <a:endParaRPr lang="es-CL" sz="5400" dirty="0">
              <a:solidFill>
                <a:schemeClr val="tx2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39" name="TextBox 95">
            <a:extLst>
              <a:ext uri="{FF2B5EF4-FFF2-40B4-BE49-F238E27FC236}">
                <a16:creationId xmlns:a16="http://schemas.microsoft.com/office/drawing/2014/main" id="{44DF3EAC-7801-16EF-C4C4-995ED5411BF8}"/>
              </a:ext>
            </a:extLst>
          </p:cNvPr>
          <p:cNvSpPr txBox="1"/>
          <p:nvPr/>
        </p:nvSpPr>
        <p:spPr>
          <a:xfrm>
            <a:off x="8091640" y="9476835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oportunidades de tu negocio</a:t>
            </a:r>
          </a:p>
        </p:txBody>
      </p:sp>
      <p:sp>
        <p:nvSpPr>
          <p:cNvPr id="40" name="Rectangle 96">
            <a:extLst>
              <a:ext uri="{FF2B5EF4-FFF2-40B4-BE49-F238E27FC236}">
                <a16:creationId xmlns:a16="http://schemas.microsoft.com/office/drawing/2014/main" id="{8ED0FB23-3C55-9D3B-71B3-22ACA1D5DED5}"/>
              </a:ext>
            </a:extLst>
          </p:cNvPr>
          <p:cNvSpPr/>
          <p:nvPr/>
        </p:nvSpPr>
        <p:spPr>
          <a:xfrm>
            <a:off x="7930732" y="8883987"/>
            <a:ext cx="31960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Oportunidades</a:t>
            </a:r>
            <a:endParaRPr lang="es-CL" sz="5400" dirty="0">
              <a:solidFill>
                <a:schemeClr val="tx2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41" name="TextBox 98">
            <a:extLst>
              <a:ext uri="{FF2B5EF4-FFF2-40B4-BE49-F238E27FC236}">
                <a16:creationId xmlns:a16="http://schemas.microsoft.com/office/drawing/2014/main" id="{F9CE3E92-A342-13BE-A0E2-76F6262DA762}"/>
              </a:ext>
            </a:extLst>
          </p:cNvPr>
          <p:cNvSpPr txBox="1"/>
          <p:nvPr/>
        </p:nvSpPr>
        <p:spPr>
          <a:xfrm>
            <a:off x="13090629" y="9533219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debilidades de tu negocio</a:t>
            </a:r>
          </a:p>
        </p:txBody>
      </p:sp>
      <p:sp>
        <p:nvSpPr>
          <p:cNvPr id="42" name="Rectangle 99">
            <a:extLst>
              <a:ext uri="{FF2B5EF4-FFF2-40B4-BE49-F238E27FC236}">
                <a16:creationId xmlns:a16="http://schemas.microsoft.com/office/drawing/2014/main" id="{73161344-9F80-E50B-5CBA-48AEE8A2CC38}"/>
              </a:ext>
            </a:extLst>
          </p:cNvPr>
          <p:cNvSpPr/>
          <p:nvPr/>
        </p:nvSpPr>
        <p:spPr>
          <a:xfrm>
            <a:off x="13090629" y="8884151"/>
            <a:ext cx="2981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Debilidades</a:t>
            </a:r>
            <a:endParaRPr lang="es-CL" sz="5400" dirty="0">
              <a:solidFill>
                <a:schemeClr val="tx2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43" name="TextBox 101">
            <a:extLst>
              <a:ext uri="{FF2B5EF4-FFF2-40B4-BE49-F238E27FC236}">
                <a16:creationId xmlns:a16="http://schemas.microsoft.com/office/drawing/2014/main" id="{40197F52-5A87-8BF3-9E41-C6942D704384}"/>
              </a:ext>
            </a:extLst>
          </p:cNvPr>
          <p:cNvSpPr txBox="1"/>
          <p:nvPr/>
        </p:nvSpPr>
        <p:spPr>
          <a:xfrm>
            <a:off x="18302914" y="9476835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amenazas de tu negocio</a:t>
            </a:r>
          </a:p>
        </p:txBody>
      </p:sp>
      <p:sp>
        <p:nvSpPr>
          <p:cNvPr id="44" name="Rectangle 103">
            <a:extLst>
              <a:ext uri="{FF2B5EF4-FFF2-40B4-BE49-F238E27FC236}">
                <a16:creationId xmlns:a16="http://schemas.microsoft.com/office/drawing/2014/main" id="{9839387D-A7B6-76B9-B9B4-25E22092359C}"/>
              </a:ext>
            </a:extLst>
          </p:cNvPr>
          <p:cNvSpPr/>
          <p:nvPr/>
        </p:nvSpPr>
        <p:spPr>
          <a:xfrm>
            <a:off x="18288769" y="8900172"/>
            <a:ext cx="2981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Amenazas</a:t>
            </a:r>
            <a:endParaRPr lang="es-CL" sz="5400" dirty="0">
              <a:solidFill>
                <a:schemeClr val="tx2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37296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Oval 108">
            <a:extLst>
              <a:ext uri="{FF2B5EF4-FFF2-40B4-BE49-F238E27FC236}">
                <a16:creationId xmlns:a16="http://schemas.microsoft.com/office/drawing/2014/main" id="{9D82011F-B8ED-E943-84CE-C8265F41D4A3}"/>
              </a:ext>
            </a:extLst>
          </p:cNvPr>
          <p:cNvSpPr/>
          <p:nvPr/>
        </p:nvSpPr>
        <p:spPr>
          <a:xfrm flipH="1" flipV="1">
            <a:off x="16574044" y="7105198"/>
            <a:ext cx="2314052" cy="231405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F73ABD91-59B1-0E4C-ACCD-10662DF19C40}"/>
              </a:ext>
            </a:extLst>
          </p:cNvPr>
          <p:cNvSpPr/>
          <p:nvPr/>
        </p:nvSpPr>
        <p:spPr>
          <a:xfrm flipH="1" flipV="1">
            <a:off x="12739464" y="7105198"/>
            <a:ext cx="2314052" cy="2314052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7E6FDA0A-EA69-A245-8CDB-5AD707BA0E00}"/>
              </a:ext>
            </a:extLst>
          </p:cNvPr>
          <p:cNvSpPr/>
          <p:nvPr/>
        </p:nvSpPr>
        <p:spPr>
          <a:xfrm flipH="1" flipV="1">
            <a:off x="8904882" y="7105198"/>
            <a:ext cx="2314052" cy="231405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72BB536B-8FE8-8E41-BAF0-700DC6A6DBC3}"/>
              </a:ext>
            </a:extLst>
          </p:cNvPr>
          <p:cNvSpPr/>
          <p:nvPr/>
        </p:nvSpPr>
        <p:spPr>
          <a:xfrm flipH="1" flipV="1">
            <a:off x="5070301" y="7105198"/>
            <a:ext cx="2314052" cy="231405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/>
          </a:p>
        </p:txBody>
      </p:sp>
      <p:sp>
        <p:nvSpPr>
          <p:cNvPr id="86" name="Forma libre 1417">
            <a:extLst>
              <a:ext uri="{FF2B5EF4-FFF2-40B4-BE49-F238E27FC236}">
                <a16:creationId xmlns:a16="http://schemas.microsoft.com/office/drawing/2014/main" id="{1110A882-6092-AD4C-AC49-D723A47F893D}"/>
              </a:ext>
            </a:extLst>
          </p:cNvPr>
          <p:cNvSpPr/>
          <p:nvPr/>
        </p:nvSpPr>
        <p:spPr>
          <a:xfrm>
            <a:off x="15311660" y="5772059"/>
            <a:ext cx="4816894" cy="2497807"/>
          </a:xfrm>
          <a:custGeom>
            <a:avLst/>
            <a:gdLst>
              <a:gd name="connsiteX0" fmla="*/ 721676 w 719324"/>
              <a:gd name="connsiteY0" fmla="*/ 365547 h 373007"/>
              <a:gd name="connsiteX1" fmla="*/ 574076 w 719324"/>
              <a:gd name="connsiteY1" fmla="*/ 365547 h 373007"/>
              <a:gd name="connsiteX2" fmla="*/ 366025 w 719324"/>
              <a:gd name="connsiteY2" fmla="*/ 157768 h 373007"/>
              <a:gd name="connsiteX3" fmla="*/ 157975 w 719324"/>
              <a:gd name="connsiteY3" fmla="*/ 365547 h 373007"/>
              <a:gd name="connsiteX4" fmla="*/ 10375 w 719324"/>
              <a:gd name="connsiteY4" fmla="*/ 365547 h 373007"/>
              <a:gd name="connsiteX5" fmla="*/ 366025 w 719324"/>
              <a:gd name="connsiteY5" fmla="*/ 10361 h 373007"/>
              <a:gd name="connsiteX6" fmla="*/ 721676 w 719324"/>
              <a:gd name="connsiteY6" fmla="*/ 365547 h 37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9324" h="373007">
                <a:moveTo>
                  <a:pt x="721676" y="365547"/>
                </a:moveTo>
                <a:lnTo>
                  <a:pt x="574076" y="365547"/>
                </a:lnTo>
                <a:cubicBezTo>
                  <a:pt x="574076" y="250794"/>
                  <a:pt x="480929" y="157768"/>
                  <a:pt x="366025" y="157768"/>
                </a:cubicBezTo>
                <a:cubicBezTo>
                  <a:pt x="251122" y="157768"/>
                  <a:pt x="157975" y="250794"/>
                  <a:pt x="157975" y="365547"/>
                </a:cubicBezTo>
                <a:lnTo>
                  <a:pt x="10375" y="365547"/>
                </a:lnTo>
                <a:cubicBezTo>
                  <a:pt x="10375" y="169383"/>
                  <a:pt x="169605" y="10361"/>
                  <a:pt x="366025" y="10361"/>
                </a:cubicBezTo>
                <a:cubicBezTo>
                  <a:pt x="562446" y="10361"/>
                  <a:pt x="721676" y="169384"/>
                  <a:pt x="721676" y="365547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/>
          </a:p>
        </p:txBody>
      </p:sp>
      <p:sp>
        <p:nvSpPr>
          <p:cNvPr id="87" name="Forma libre 1424">
            <a:extLst>
              <a:ext uri="{FF2B5EF4-FFF2-40B4-BE49-F238E27FC236}">
                <a16:creationId xmlns:a16="http://schemas.microsoft.com/office/drawing/2014/main" id="{D34BD60F-7005-9E4E-B721-1931F4AD2EDF}"/>
              </a:ext>
            </a:extLst>
          </p:cNvPr>
          <p:cNvSpPr/>
          <p:nvPr/>
        </p:nvSpPr>
        <p:spPr>
          <a:xfrm>
            <a:off x="18871531" y="7848012"/>
            <a:ext cx="1482123" cy="1387669"/>
          </a:xfrm>
          <a:custGeom>
            <a:avLst/>
            <a:gdLst>
              <a:gd name="connsiteX0" fmla="*/ 135427 w 221330"/>
              <a:gd name="connsiteY0" fmla="*/ 203635 h 207226"/>
              <a:gd name="connsiteX1" fmla="*/ 10375 w 221330"/>
              <a:gd name="connsiteY1" fmla="*/ 33294 h 207226"/>
              <a:gd name="connsiteX2" fmla="*/ 220639 w 221330"/>
              <a:gd name="connsiteY2" fmla="*/ 10361 h 207226"/>
              <a:gd name="connsiteX3" fmla="*/ 135427 w 221330"/>
              <a:gd name="connsiteY3" fmla="*/ 203635 h 207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330" h="207226">
                <a:moveTo>
                  <a:pt x="135427" y="203635"/>
                </a:moveTo>
                <a:lnTo>
                  <a:pt x="10375" y="33294"/>
                </a:lnTo>
                <a:lnTo>
                  <a:pt x="220639" y="10361"/>
                </a:lnTo>
                <a:lnTo>
                  <a:pt x="135427" y="203635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/>
          </a:p>
        </p:txBody>
      </p:sp>
      <p:sp>
        <p:nvSpPr>
          <p:cNvPr id="74" name="Forma libre 1409">
            <a:extLst>
              <a:ext uri="{FF2B5EF4-FFF2-40B4-BE49-F238E27FC236}">
                <a16:creationId xmlns:a16="http://schemas.microsoft.com/office/drawing/2014/main" id="{77F77ADB-1592-FD49-8A51-D124CF042F52}"/>
              </a:ext>
            </a:extLst>
          </p:cNvPr>
          <p:cNvSpPr/>
          <p:nvPr/>
        </p:nvSpPr>
        <p:spPr>
          <a:xfrm>
            <a:off x="11427428" y="8150530"/>
            <a:ext cx="4816894" cy="2497807"/>
          </a:xfrm>
          <a:custGeom>
            <a:avLst/>
            <a:gdLst>
              <a:gd name="connsiteX0" fmla="*/ 366025 w 719324"/>
              <a:gd name="connsiteY0" fmla="*/ 365685 h 373007"/>
              <a:gd name="connsiteX1" fmla="*/ 10375 w 719324"/>
              <a:gd name="connsiteY1" fmla="*/ 10361 h 373007"/>
              <a:gd name="connsiteX2" fmla="*/ 158113 w 719324"/>
              <a:gd name="connsiteY2" fmla="*/ 10361 h 373007"/>
              <a:gd name="connsiteX3" fmla="*/ 366095 w 719324"/>
              <a:gd name="connsiteY3" fmla="*/ 218071 h 373007"/>
              <a:gd name="connsiteX4" fmla="*/ 574076 w 719324"/>
              <a:gd name="connsiteY4" fmla="*/ 10361 h 373007"/>
              <a:gd name="connsiteX5" fmla="*/ 721814 w 719324"/>
              <a:gd name="connsiteY5" fmla="*/ 10361 h 373007"/>
              <a:gd name="connsiteX6" fmla="*/ 366025 w 719324"/>
              <a:gd name="connsiteY6" fmla="*/ 365685 h 37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9324" h="373007">
                <a:moveTo>
                  <a:pt x="366025" y="365685"/>
                </a:moveTo>
                <a:cubicBezTo>
                  <a:pt x="169677" y="365381"/>
                  <a:pt x="10603" y="206453"/>
                  <a:pt x="10375" y="10361"/>
                </a:cubicBezTo>
                <a:lnTo>
                  <a:pt x="158113" y="10361"/>
                </a:lnTo>
                <a:cubicBezTo>
                  <a:pt x="158113" y="125076"/>
                  <a:pt x="251229" y="218071"/>
                  <a:pt x="366095" y="218071"/>
                </a:cubicBezTo>
                <a:cubicBezTo>
                  <a:pt x="480960" y="218071"/>
                  <a:pt x="574076" y="125077"/>
                  <a:pt x="574076" y="10361"/>
                </a:cubicBezTo>
                <a:lnTo>
                  <a:pt x="721814" y="10361"/>
                </a:lnTo>
                <a:cubicBezTo>
                  <a:pt x="721586" y="206507"/>
                  <a:pt x="562427" y="365457"/>
                  <a:pt x="366025" y="365685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/>
          </a:p>
        </p:txBody>
      </p:sp>
      <p:sp>
        <p:nvSpPr>
          <p:cNvPr id="79" name="Forma libre 1416">
            <a:extLst>
              <a:ext uri="{FF2B5EF4-FFF2-40B4-BE49-F238E27FC236}">
                <a16:creationId xmlns:a16="http://schemas.microsoft.com/office/drawing/2014/main" id="{E2950028-D655-704B-8523-B2AA8203D0F8}"/>
              </a:ext>
            </a:extLst>
          </p:cNvPr>
          <p:cNvSpPr/>
          <p:nvPr/>
        </p:nvSpPr>
        <p:spPr>
          <a:xfrm>
            <a:off x="14988224" y="7159728"/>
            <a:ext cx="1482123" cy="1387669"/>
          </a:xfrm>
          <a:custGeom>
            <a:avLst/>
            <a:gdLst>
              <a:gd name="connsiteX0" fmla="*/ 135426 w 221330"/>
              <a:gd name="connsiteY0" fmla="*/ 10361 h 207226"/>
              <a:gd name="connsiteX1" fmla="*/ 10375 w 221330"/>
              <a:gd name="connsiteY1" fmla="*/ 180701 h 207226"/>
              <a:gd name="connsiteX2" fmla="*/ 220501 w 221330"/>
              <a:gd name="connsiteY2" fmla="*/ 203634 h 207226"/>
              <a:gd name="connsiteX3" fmla="*/ 135426 w 221330"/>
              <a:gd name="connsiteY3" fmla="*/ 10361 h 207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330" h="207226">
                <a:moveTo>
                  <a:pt x="135426" y="10361"/>
                </a:moveTo>
                <a:lnTo>
                  <a:pt x="10375" y="180701"/>
                </a:lnTo>
                <a:lnTo>
                  <a:pt x="220501" y="203634"/>
                </a:lnTo>
                <a:lnTo>
                  <a:pt x="135426" y="10361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/>
          </a:p>
        </p:txBody>
      </p:sp>
      <p:sp>
        <p:nvSpPr>
          <p:cNvPr id="80" name="Forma libre 1417">
            <a:extLst>
              <a:ext uri="{FF2B5EF4-FFF2-40B4-BE49-F238E27FC236}">
                <a16:creationId xmlns:a16="http://schemas.microsoft.com/office/drawing/2014/main" id="{E7A7E96E-A452-0F4B-8347-B2F8D3463F52}"/>
              </a:ext>
            </a:extLst>
          </p:cNvPr>
          <p:cNvSpPr/>
          <p:nvPr/>
        </p:nvSpPr>
        <p:spPr>
          <a:xfrm>
            <a:off x="7623011" y="5772059"/>
            <a:ext cx="4816894" cy="2497807"/>
          </a:xfrm>
          <a:custGeom>
            <a:avLst/>
            <a:gdLst>
              <a:gd name="connsiteX0" fmla="*/ 721676 w 719324"/>
              <a:gd name="connsiteY0" fmla="*/ 365547 h 373007"/>
              <a:gd name="connsiteX1" fmla="*/ 574076 w 719324"/>
              <a:gd name="connsiteY1" fmla="*/ 365547 h 373007"/>
              <a:gd name="connsiteX2" fmla="*/ 366025 w 719324"/>
              <a:gd name="connsiteY2" fmla="*/ 157768 h 373007"/>
              <a:gd name="connsiteX3" fmla="*/ 157975 w 719324"/>
              <a:gd name="connsiteY3" fmla="*/ 365547 h 373007"/>
              <a:gd name="connsiteX4" fmla="*/ 10375 w 719324"/>
              <a:gd name="connsiteY4" fmla="*/ 365547 h 373007"/>
              <a:gd name="connsiteX5" fmla="*/ 366025 w 719324"/>
              <a:gd name="connsiteY5" fmla="*/ 10361 h 373007"/>
              <a:gd name="connsiteX6" fmla="*/ 721676 w 719324"/>
              <a:gd name="connsiteY6" fmla="*/ 365547 h 37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9324" h="373007">
                <a:moveTo>
                  <a:pt x="721676" y="365547"/>
                </a:moveTo>
                <a:lnTo>
                  <a:pt x="574076" y="365547"/>
                </a:lnTo>
                <a:cubicBezTo>
                  <a:pt x="574076" y="250794"/>
                  <a:pt x="480929" y="157768"/>
                  <a:pt x="366025" y="157768"/>
                </a:cubicBezTo>
                <a:cubicBezTo>
                  <a:pt x="251122" y="157768"/>
                  <a:pt x="157975" y="250794"/>
                  <a:pt x="157975" y="365547"/>
                </a:cubicBezTo>
                <a:lnTo>
                  <a:pt x="10375" y="365547"/>
                </a:lnTo>
                <a:cubicBezTo>
                  <a:pt x="10375" y="169383"/>
                  <a:pt x="169605" y="10361"/>
                  <a:pt x="366025" y="10361"/>
                </a:cubicBezTo>
                <a:cubicBezTo>
                  <a:pt x="562446" y="10361"/>
                  <a:pt x="721676" y="169384"/>
                  <a:pt x="721676" y="365547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/>
          </a:p>
        </p:txBody>
      </p:sp>
      <p:sp>
        <p:nvSpPr>
          <p:cNvPr id="81" name="Forma libre 1424">
            <a:extLst>
              <a:ext uri="{FF2B5EF4-FFF2-40B4-BE49-F238E27FC236}">
                <a16:creationId xmlns:a16="http://schemas.microsoft.com/office/drawing/2014/main" id="{6B43F399-B20E-6042-B3B3-777488D2AEC9}"/>
              </a:ext>
            </a:extLst>
          </p:cNvPr>
          <p:cNvSpPr/>
          <p:nvPr/>
        </p:nvSpPr>
        <p:spPr>
          <a:xfrm>
            <a:off x="11182876" y="7848012"/>
            <a:ext cx="1482123" cy="1387669"/>
          </a:xfrm>
          <a:custGeom>
            <a:avLst/>
            <a:gdLst>
              <a:gd name="connsiteX0" fmla="*/ 135427 w 221330"/>
              <a:gd name="connsiteY0" fmla="*/ 203635 h 207226"/>
              <a:gd name="connsiteX1" fmla="*/ 10375 w 221330"/>
              <a:gd name="connsiteY1" fmla="*/ 33294 h 207226"/>
              <a:gd name="connsiteX2" fmla="*/ 220639 w 221330"/>
              <a:gd name="connsiteY2" fmla="*/ 10361 h 207226"/>
              <a:gd name="connsiteX3" fmla="*/ 135427 w 221330"/>
              <a:gd name="connsiteY3" fmla="*/ 203635 h 207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330" h="207226">
                <a:moveTo>
                  <a:pt x="135427" y="203635"/>
                </a:moveTo>
                <a:lnTo>
                  <a:pt x="10375" y="33294"/>
                </a:lnTo>
                <a:lnTo>
                  <a:pt x="220639" y="10361"/>
                </a:lnTo>
                <a:lnTo>
                  <a:pt x="135427" y="203635"/>
                </a:ln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/>
          </a:p>
        </p:txBody>
      </p:sp>
      <p:sp>
        <p:nvSpPr>
          <p:cNvPr id="82" name="Forma libre 1425">
            <a:extLst>
              <a:ext uri="{FF2B5EF4-FFF2-40B4-BE49-F238E27FC236}">
                <a16:creationId xmlns:a16="http://schemas.microsoft.com/office/drawing/2014/main" id="{DF86FAA4-D906-4B42-A120-680C20C97884}"/>
              </a:ext>
            </a:extLst>
          </p:cNvPr>
          <p:cNvSpPr/>
          <p:nvPr/>
        </p:nvSpPr>
        <p:spPr>
          <a:xfrm>
            <a:off x="3788019" y="8150530"/>
            <a:ext cx="4816894" cy="2497807"/>
          </a:xfrm>
          <a:custGeom>
            <a:avLst/>
            <a:gdLst>
              <a:gd name="connsiteX0" fmla="*/ 366026 w 719324"/>
              <a:gd name="connsiteY0" fmla="*/ 365685 h 373007"/>
              <a:gd name="connsiteX1" fmla="*/ 10375 w 719324"/>
              <a:gd name="connsiteY1" fmla="*/ 10361 h 373007"/>
              <a:gd name="connsiteX2" fmla="*/ 158113 w 719324"/>
              <a:gd name="connsiteY2" fmla="*/ 10361 h 373007"/>
              <a:gd name="connsiteX3" fmla="*/ 366095 w 719324"/>
              <a:gd name="connsiteY3" fmla="*/ 218071 h 373007"/>
              <a:gd name="connsiteX4" fmla="*/ 574077 w 719324"/>
              <a:gd name="connsiteY4" fmla="*/ 10361 h 373007"/>
              <a:gd name="connsiteX5" fmla="*/ 721400 w 719324"/>
              <a:gd name="connsiteY5" fmla="*/ 10361 h 373007"/>
              <a:gd name="connsiteX6" fmla="*/ 366026 w 719324"/>
              <a:gd name="connsiteY6" fmla="*/ 365685 h 37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9324" h="373007">
                <a:moveTo>
                  <a:pt x="366026" y="365685"/>
                </a:moveTo>
                <a:cubicBezTo>
                  <a:pt x="169678" y="365381"/>
                  <a:pt x="10603" y="206453"/>
                  <a:pt x="10375" y="10361"/>
                </a:cubicBezTo>
                <a:lnTo>
                  <a:pt x="158113" y="10361"/>
                </a:lnTo>
                <a:cubicBezTo>
                  <a:pt x="158113" y="125076"/>
                  <a:pt x="251230" y="218071"/>
                  <a:pt x="366095" y="218071"/>
                </a:cubicBezTo>
                <a:cubicBezTo>
                  <a:pt x="480960" y="218071"/>
                  <a:pt x="574077" y="125077"/>
                  <a:pt x="574077" y="10361"/>
                </a:cubicBezTo>
                <a:lnTo>
                  <a:pt x="721400" y="10361"/>
                </a:lnTo>
                <a:cubicBezTo>
                  <a:pt x="721172" y="206345"/>
                  <a:pt x="562266" y="365229"/>
                  <a:pt x="366026" y="365685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/>
          </a:p>
        </p:txBody>
      </p:sp>
      <p:sp>
        <p:nvSpPr>
          <p:cNvPr id="83" name="Forma libre 1432">
            <a:extLst>
              <a:ext uri="{FF2B5EF4-FFF2-40B4-BE49-F238E27FC236}">
                <a16:creationId xmlns:a16="http://schemas.microsoft.com/office/drawing/2014/main" id="{F7C2C97C-E5F7-6144-81C1-D0331163DC6B}"/>
              </a:ext>
            </a:extLst>
          </p:cNvPr>
          <p:cNvSpPr/>
          <p:nvPr/>
        </p:nvSpPr>
        <p:spPr>
          <a:xfrm>
            <a:off x="7348814" y="7159728"/>
            <a:ext cx="1482123" cy="1387669"/>
          </a:xfrm>
          <a:custGeom>
            <a:avLst/>
            <a:gdLst>
              <a:gd name="connsiteX0" fmla="*/ 135289 w 221330"/>
              <a:gd name="connsiteY0" fmla="*/ 10361 h 207226"/>
              <a:gd name="connsiteX1" fmla="*/ 10375 w 221330"/>
              <a:gd name="connsiteY1" fmla="*/ 180701 h 207226"/>
              <a:gd name="connsiteX2" fmla="*/ 220501 w 221330"/>
              <a:gd name="connsiteY2" fmla="*/ 203634 h 207226"/>
              <a:gd name="connsiteX3" fmla="*/ 135289 w 221330"/>
              <a:gd name="connsiteY3" fmla="*/ 10361 h 207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330" h="207226">
                <a:moveTo>
                  <a:pt x="135289" y="10361"/>
                </a:moveTo>
                <a:lnTo>
                  <a:pt x="10375" y="180701"/>
                </a:lnTo>
                <a:lnTo>
                  <a:pt x="220501" y="203634"/>
                </a:lnTo>
                <a:lnTo>
                  <a:pt x="135289" y="10361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A8027AF-5C8A-4643-B3B1-6B7A9FF0E9C8}"/>
              </a:ext>
            </a:extLst>
          </p:cNvPr>
          <p:cNvSpPr txBox="1"/>
          <p:nvPr/>
        </p:nvSpPr>
        <p:spPr>
          <a:xfrm>
            <a:off x="5533020" y="7642234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F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8CA7938-E096-A241-BF62-B7D2DE5BD4F5}"/>
              </a:ext>
            </a:extLst>
          </p:cNvPr>
          <p:cNvSpPr txBox="1"/>
          <p:nvPr/>
        </p:nvSpPr>
        <p:spPr>
          <a:xfrm>
            <a:off x="9426594" y="7642234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O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E73AEBA-C2B0-F145-AF59-3408B35512AB}"/>
              </a:ext>
            </a:extLst>
          </p:cNvPr>
          <p:cNvSpPr txBox="1"/>
          <p:nvPr/>
        </p:nvSpPr>
        <p:spPr>
          <a:xfrm>
            <a:off x="13231678" y="7642234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D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3984D68-5282-504F-B0D1-8DC7B89C31F7}"/>
              </a:ext>
            </a:extLst>
          </p:cNvPr>
          <p:cNvSpPr txBox="1"/>
          <p:nvPr/>
        </p:nvSpPr>
        <p:spPr>
          <a:xfrm>
            <a:off x="17125252" y="7642234"/>
            <a:ext cx="1326892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 Medium" pitchFamily="2" charset="77"/>
              </a:rPr>
              <a:t>A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179830A-B8AC-A94E-A70B-24D380FBFE03}"/>
              </a:ext>
            </a:extLst>
          </p:cNvPr>
          <p:cNvSpPr txBox="1"/>
          <p:nvPr/>
        </p:nvSpPr>
        <p:spPr>
          <a:xfrm>
            <a:off x="4696621" y="5312537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fortalezas de tu negocio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96D421F1-5908-8F41-8D79-35BDB2E4C5FC}"/>
              </a:ext>
            </a:extLst>
          </p:cNvPr>
          <p:cNvSpPr/>
          <p:nvPr/>
        </p:nvSpPr>
        <p:spPr>
          <a:xfrm>
            <a:off x="4696621" y="4663469"/>
            <a:ext cx="2981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Fortalezas</a:t>
            </a:r>
            <a:endParaRPr lang="es-CL" sz="5400" dirty="0">
              <a:solidFill>
                <a:schemeClr val="tx2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EF4A2A5-4B69-904F-803A-43F8F51A951B}"/>
              </a:ext>
            </a:extLst>
          </p:cNvPr>
          <p:cNvSpPr txBox="1"/>
          <p:nvPr/>
        </p:nvSpPr>
        <p:spPr>
          <a:xfrm>
            <a:off x="8604913" y="10550304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oportunidades de tu negocio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7E6DDDF-08B6-1945-9793-9EE54783ECD2}"/>
              </a:ext>
            </a:extLst>
          </p:cNvPr>
          <p:cNvSpPr/>
          <p:nvPr/>
        </p:nvSpPr>
        <p:spPr>
          <a:xfrm>
            <a:off x="8604913" y="9901236"/>
            <a:ext cx="31960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Oportunidades</a:t>
            </a:r>
            <a:endParaRPr lang="es-CL" sz="5400">
              <a:solidFill>
                <a:schemeClr val="tx2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AC70887-C21A-F840-9E5E-653E4B754724}"/>
              </a:ext>
            </a:extLst>
          </p:cNvPr>
          <p:cNvSpPr txBox="1"/>
          <p:nvPr/>
        </p:nvSpPr>
        <p:spPr>
          <a:xfrm>
            <a:off x="12439905" y="5342002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debilidades de tu negocio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505A8B61-62EF-BF4F-ABA4-49953700D9FC}"/>
              </a:ext>
            </a:extLst>
          </p:cNvPr>
          <p:cNvSpPr/>
          <p:nvPr/>
        </p:nvSpPr>
        <p:spPr>
          <a:xfrm>
            <a:off x="12439905" y="4692934"/>
            <a:ext cx="2981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Debilidades</a:t>
            </a:r>
            <a:endParaRPr lang="es-CL" sz="5400" dirty="0">
              <a:solidFill>
                <a:schemeClr val="tx2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A4DFF7BE-3BA8-144D-921D-85F87A8F4C9A}"/>
              </a:ext>
            </a:extLst>
          </p:cNvPr>
          <p:cNvSpPr txBox="1"/>
          <p:nvPr/>
        </p:nvSpPr>
        <p:spPr>
          <a:xfrm>
            <a:off x="18302914" y="10547567"/>
            <a:ext cx="28742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Cuales son las amenazas de tu negocio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25FD42E3-8E66-CA48-8F72-4E139D1A51FA}"/>
              </a:ext>
            </a:extLst>
          </p:cNvPr>
          <p:cNvSpPr/>
          <p:nvPr/>
        </p:nvSpPr>
        <p:spPr>
          <a:xfrm>
            <a:off x="18216168" y="9901236"/>
            <a:ext cx="2981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Poppins" pitchFamily="2" charset="77"/>
              </a:rPr>
              <a:t>Amenazas</a:t>
            </a:r>
            <a:endParaRPr lang="es-CL" sz="5400" dirty="0">
              <a:solidFill>
                <a:schemeClr val="tx2"/>
              </a:solidFill>
              <a:latin typeface="Roboto Medium" panose="02000000000000000000" pitchFamily="2" charset="0"/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28" name="CuadroTexto 350">
            <a:extLst>
              <a:ext uri="{FF2B5EF4-FFF2-40B4-BE49-F238E27FC236}">
                <a16:creationId xmlns:a16="http://schemas.microsoft.com/office/drawing/2014/main" id="{3DDACE2E-9058-1444-8383-B2A9DDA1C91D}"/>
              </a:ext>
            </a:extLst>
          </p:cNvPr>
          <p:cNvSpPr txBox="1"/>
          <p:nvPr/>
        </p:nvSpPr>
        <p:spPr>
          <a:xfrm>
            <a:off x="7943111" y="1038687"/>
            <a:ext cx="84914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8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Infografía</a:t>
            </a:r>
            <a:r>
              <a:rPr lang="en-US" sz="80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 FODA</a:t>
            </a:r>
          </a:p>
        </p:txBody>
      </p:sp>
    </p:spTree>
    <p:extLst>
      <p:ext uri="{BB962C8B-B14F-4D97-AF65-F5344CB8AC3E}">
        <p14:creationId xmlns:p14="http://schemas.microsoft.com/office/powerpoint/2010/main" val="378799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WOT 2">
      <a:dk1>
        <a:srgbClr val="7E7B7E"/>
      </a:dk1>
      <a:lt1>
        <a:srgbClr val="FFFFFF"/>
      </a:lt1>
      <a:dk2>
        <a:srgbClr val="001E5F"/>
      </a:dk2>
      <a:lt2>
        <a:srgbClr val="FFFFFF"/>
      </a:lt2>
      <a:accent1>
        <a:srgbClr val="277BA1"/>
      </a:accent1>
      <a:accent2>
        <a:srgbClr val="41A98B"/>
      </a:accent2>
      <a:accent3>
        <a:srgbClr val="90BF6C"/>
      </a:accent3>
      <a:accent4>
        <a:srgbClr val="F9C64B"/>
      </a:accent4>
      <a:accent5>
        <a:srgbClr val="FA8349"/>
      </a:accent5>
      <a:accent6>
        <a:srgbClr val="F84143"/>
      </a:accent6>
      <a:hlink>
        <a:srgbClr val="FB6888"/>
      </a:hlink>
      <a:folHlink>
        <a:srgbClr val="6869C8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116030</TotalTime>
  <Words>115</Words>
  <Application>Microsoft Office PowerPoint</Application>
  <PresentationFormat>Personalizado</PresentationFormat>
  <Paragraphs>40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Lato Light</vt:lpstr>
      <vt:lpstr>Montserrat Light</vt:lpstr>
      <vt:lpstr>Poppins</vt:lpstr>
      <vt:lpstr>Roboto Medium</vt:lpstr>
      <vt:lpstr>Office Theme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Matias Riquelme</dc:creator>
  <cp:keywords/>
  <dc:description/>
  <cp:lastModifiedBy>Matias Riquelme</cp:lastModifiedBy>
  <cp:revision>19257</cp:revision>
  <dcterms:created xsi:type="dcterms:W3CDTF">2014-11-12T21:47:38Z</dcterms:created>
  <dcterms:modified xsi:type="dcterms:W3CDTF">2022-08-08T15:23:09Z</dcterms:modified>
  <cp:category/>
</cp:coreProperties>
</file>